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59" r:id="rId11"/>
    <p:sldId id="26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4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8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1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1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9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0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4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4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3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4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9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8881-3772-42C0-A63C-AD5D61670CAC}" type="datetimeFigureOut">
              <a:rPr lang="tr-TR" smtClean="0"/>
              <a:t>26.02.2022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2F17-DE46-42BC-AC50-23EBB94980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81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36959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ŞEHİT ORHAN DURUKAN MESLEKİ VE TEKNİK ANADOLU LİSESİ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Çocuk Gelişimi ve Eğitimi alanı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G:\2021-2022\ŞEFLİK VE ALAN İŞLERİ\Alan Tanıtım\çoc gel resim bilgi\WhatsApp Image 2022-02-22 at 16.18.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4452"/>
            <a:ext cx="6819076" cy="3835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BİZ BİR AİLEYİZ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2021-2022\ŞEFLİK VE ALAN İŞLERİ\Alan Tanıtım\çoc gel resim bilgi\WhatsApp Image 2022-02-22 at 16.05.2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0"/>
          <a:stretch/>
        </p:blipFill>
        <p:spPr bwMode="auto">
          <a:xfrm>
            <a:off x="323528" y="1196751"/>
            <a:ext cx="8496944" cy="527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63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ÇOCUKLARI TERBİYE ETMEK İSTİYORSANIZ ÖNCE KENDİNİZDEN BAŞLAMALISINIZ…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9268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6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000" dirty="0" smtClean="0">
                <a:solidFill>
                  <a:srgbClr val="FF0000"/>
                </a:solidFill>
              </a:rPr>
              <a:t>KUKLA YAPIMI</a:t>
            </a:r>
            <a:endParaRPr lang="tr-TR" sz="5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ab2-Anamasa\Desktop\Hasan Mehmetoğlu\Broşür\okula verilecek tanıtım dökümanları\ÇOCUK GELİŞİMİ\20160412_10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528392" cy="481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Metin kutusu 2"/>
          <p:cNvSpPr txBox="1"/>
          <p:nvPr/>
        </p:nvSpPr>
        <p:spPr>
          <a:xfrm>
            <a:off x="4198818" y="1988840"/>
            <a:ext cx="49685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1">
                    <a:lumMod val="75000"/>
                  </a:schemeClr>
                </a:solidFill>
              </a:rPr>
              <a:t>EĞLENEREK VE OYUN YOLUYLA ÖĞRENME HER ZAMAN DAHA KALICIDIR.</a:t>
            </a:r>
            <a:endParaRPr lang="tr-TR" sz="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950118" y="1221068"/>
            <a:ext cx="3888432" cy="4401205"/>
          </a:xfrm>
          <a:prstGeom prst="rect">
            <a:avLst/>
          </a:prstGeom>
          <a:solidFill>
            <a:srgbClr val="33CCCC"/>
          </a:solidFill>
          <a:ln cmpd="thickThin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000" dirty="0" smtClean="0"/>
              <a:t>Okul Öncesinde, Hikaye Sadece Kitaptan Anlatılmaz!</a:t>
            </a:r>
          </a:p>
          <a:p>
            <a:pPr algn="ctr"/>
            <a:r>
              <a:rPr lang="tr-TR" sz="4000" dirty="0" smtClean="0"/>
              <a:t>Farklı teknikleri kullanmak gerekir.</a:t>
            </a:r>
            <a:endParaRPr lang="tr-TR" sz="4000" dirty="0"/>
          </a:p>
        </p:txBody>
      </p:sp>
      <p:pic>
        <p:nvPicPr>
          <p:cNvPr id="3074" name="Picture 2" descr="G:\2021-2022\ŞEFLİK VE ALAN İŞLERİ\Alan Tanıtım\çoc gel resim bilgi\WhatsApp Image 2022-02-22 at 16.05.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8" y="908720"/>
            <a:ext cx="4545826" cy="50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Content="1"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204" y="8531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PANDOMİM ÇALIŞMAMIZ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çocuk gelişimi alan tanıtımı\çocuk gelişimi alan tanıtımı 2\2016-04-25-09-38-13-3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2"/>
          <a:stretch/>
        </p:blipFill>
        <p:spPr bwMode="auto">
          <a:xfrm>
            <a:off x="1835696" y="842510"/>
            <a:ext cx="5256584" cy="5980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50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243353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491880" y="692696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GÖREVLERİ</a:t>
            </a:r>
            <a:r>
              <a:rPr lang="tr-TR" b="1" dirty="0">
                <a:solidFill>
                  <a:srgbClr val="FF0000"/>
                </a:solidFill>
              </a:rPr>
              <a:t> </a:t>
            </a:r>
            <a:r>
              <a:rPr lang="tr-TR" b="1" dirty="0" smtClean="0">
                <a:solidFill>
                  <a:srgbClr val="FF0000"/>
                </a:solidFill>
              </a:rPr>
              <a:t> İSE;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- Plan yapmak, uygulamak.</a:t>
            </a:r>
            <a:br>
              <a:rPr lang="tr-TR" dirty="0"/>
            </a:br>
            <a:r>
              <a:rPr lang="tr-TR" dirty="0"/>
              <a:t>- Mesleğiyle ilgili programlama yapma.</a:t>
            </a:r>
            <a:br>
              <a:rPr lang="tr-TR" dirty="0"/>
            </a:br>
            <a:r>
              <a:rPr lang="tr-TR" dirty="0"/>
              <a:t>- Fiziksel ortamın güvenliğini sağlamak.</a:t>
            </a:r>
            <a:br>
              <a:rPr lang="tr-TR" dirty="0"/>
            </a:br>
            <a:r>
              <a:rPr lang="tr-TR" dirty="0"/>
              <a:t>- Çocuk sağlığı ve hastalıkları konusunda bilgi ve beceri sahibi olmak.</a:t>
            </a:r>
            <a:br>
              <a:rPr lang="tr-TR" dirty="0"/>
            </a:br>
            <a:r>
              <a:rPr lang="tr-TR" dirty="0"/>
              <a:t>- Öz bakım becerilerini geliştirmek.</a:t>
            </a:r>
            <a:br>
              <a:rPr lang="tr-TR" dirty="0"/>
            </a:br>
            <a:r>
              <a:rPr lang="tr-TR" dirty="0"/>
              <a:t>- İnsan ilişkileri ve becerilerini geliştirmek.</a:t>
            </a:r>
            <a:br>
              <a:rPr lang="tr-TR" dirty="0"/>
            </a:br>
            <a:r>
              <a:rPr lang="tr-TR" dirty="0"/>
              <a:t>- Sosyal gelişimi desteklemek.</a:t>
            </a:r>
            <a:br>
              <a:rPr lang="tr-TR" dirty="0"/>
            </a:br>
            <a:r>
              <a:rPr lang="tr-TR" dirty="0"/>
              <a:t>- Bilişsel gelişimi desteklemek.</a:t>
            </a:r>
            <a:br>
              <a:rPr lang="tr-TR" dirty="0"/>
            </a:br>
            <a:r>
              <a:rPr lang="tr-TR" dirty="0"/>
              <a:t>- </a:t>
            </a:r>
            <a:r>
              <a:rPr lang="tr-TR" dirty="0" err="1"/>
              <a:t>Psiko</a:t>
            </a:r>
            <a:r>
              <a:rPr lang="tr-TR" dirty="0"/>
              <a:t>-motor gelişimi desteklemek.</a:t>
            </a:r>
            <a:br>
              <a:rPr lang="tr-TR" dirty="0"/>
            </a:br>
            <a:r>
              <a:rPr lang="tr-TR" dirty="0"/>
              <a:t>- Türkçe dil gelişimine yardımcı olan etkinlikler hazırlamak</a:t>
            </a:r>
            <a:r>
              <a:rPr lang="tr-TR" dirty="0" smtClean="0"/>
              <a:t>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- Yaparak yaşayarak öğrenmeyi desteklemek.</a:t>
            </a:r>
            <a:br>
              <a:rPr lang="tr-TR" dirty="0"/>
            </a:br>
            <a:r>
              <a:rPr lang="tr-TR" dirty="0"/>
              <a:t>- Çocukları tanıma tekniklerini uygulamak.</a:t>
            </a:r>
            <a:br>
              <a:rPr lang="tr-TR" dirty="0"/>
            </a:br>
            <a:r>
              <a:rPr lang="tr-TR" dirty="0"/>
              <a:t>- Mesleki eğitimle ilgili etkinlikleri takip etmek.</a:t>
            </a:r>
            <a:br>
              <a:rPr lang="tr-TR" dirty="0"/>
            </a:br>
            <a:r>
              <a:rPr lang="tr-TR" dirty="0"/>
              <a:t>- Çocukların duygu ve düşüncelerini ifade edebilmelerine yardımcı olmak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23528" y="3351593"/>
            <a:ext cx="299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MEZUNLARIMIZ ;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ÖĞRETMEN YARDIMCISI OLARAK GÖREV YAPARLAR.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KARİYER BASAMAKLARI;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ÇOCUK GELİŞİMİ ÖĞRETMENLİĞİ</a:t>
            </a:r>
          </a:p>
          <a:p>
            <a:r>
              <a:rPr lang="tr-TR" dirty="0" smtClean="0"/>
              <a:t>OKUL ÖNCESİ ÖĞRETMENLİĞİ</a:t>
            </a:r>
          </a:p>
          <a:p>
            <a:r>
              <a:rPr lang="tr-TR" dirty="0" smtClean="0"/>
              <a:t>ÖZEL EĞİTİM ÖĞRETMENLİĞİ</a:t>
            </a:r>
          </a:p>
          <a:p>
            <a:r>
              <a:rPr lang="tr-TR" dirty="0" smtClean="0"/>
              <a:t>SOSYAL HİZMETLER </a:t>
            </a:r>
          </a:p>
          <a:p>
            <a:r>
              <a:rPr lang="tr-TR" dirty="0" smtClean="0"/>
              <a:t>ÇOCUK GELİŞİMİ UZMANI</a:t>
            </a:r>
          </a:p>
          <a:p>
            <a:r>
              <a:rPr lang="tr-TR" dirty="0" smtClean="0"/>
              <a:t>ÇOCUK PROGRAMLARI VE ÇİZGİ FİLM YAPIMCILIĞI</a:t>
            </a:r>
          </a:p>
          <a:p>
            <a:r>
              <a:rPr lang="tr-TR" dirty="0" smtClean="0"/>
              <a:t>PEDAGOG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22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ÇALIŞMALARIMIZ…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" descr="G:\2021-2022\ŞEFLİK VE ALAN İŞLERİ\Alan Tanıtım\çoc gel resim bilgi\WhatsApp Image 2022-02-22 at 16.05.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489687" cy="4633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2021-2022\ŞEFLİK VE ALAN İŞLERİ\Alan Tanıtım\çoc gel resim bilgi\WhatsApp Image 2022-02-22 at 16.05.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59"/>
            <a:ext cx="4783911" cy="402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5572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 rot="20052561">
            <a:off x="441088" y="4645620"/>
            <a:ext cx="4060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0000"/>
                </a:solidFill>
              </a:rPr>
              <a:t>BİZ BU İŞİ BİLİYORUZ </a:t>
            </a:r>
          </a:p>
        </p:txBody>
      </p:sp>
      <p:pic>
        <p:nvPicPr>
          <p:cNvPr id="1026" name="Picture 2" descr="G:\2021-2022\ŞEFLİK VE ALAN İŞLERİ\Alan Tanıtım\çoc gel resim bilgi\WhatsApp Image 2022-02-22 at 16.04.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4"/>
            <a:ext cx="4722441" cy="306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21-2022\ŞEFLİK VE ALAN İŞLERİ\Alan Tanıtım\çoc gel resim bilgi\WhatsApp Image 2022-02-22 at 16.05.4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0" y="3068960"/>
            <a:ext cx="4406102" cy="378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çocuk gelişimi alan tanıtımı\çocuk gelişimi alan tanıtımı 2\IMG-20160331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037001"/>
            <a:ext cx="4211961" cy="5820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20640827">
            <a:off x="1167496" y="5696783"/>
            <a:ext cx="29396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>
                <a:solidFill>
                  <a:srgbClr val="FF0000"/>
                </a:solidFill>
              </a:rPr>
              <a:t>EĞLENEREK ÖĞREN…</a:t>
            </a:r>
            <a:endParaRPr lang="tr-TR" sz="2500" dirty="0">
              <a:solidFill>
                <a:srgbClr val="FF0000"/>
              </a:solidFill>
            </a:endParaRPr>
          </a:p>
        </p:txBody>
      </p:sp>
      <p:pic>
        <p:nvPicPr>
          <p:cNvPr id="2" name="Picture 2" descr="G:\2021-2022\ŞEFLİK VE ALAN İŞLERİ\Alan Tanıtım\çoc gel resim bilgi\WhatsApp Image 2022-02-22 at 16.05.4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0400" cy="512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93</Words>
  <Application>Microsoft Office PowerPoint</Application>
  <PresentationFormat>Ekran Gösterisi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ŞEHİT ORHAN DURUKAN MESLEKİ VE TEKNİK ANADOLU LİSESİ</vt:lpstr>
      <vt:lpstr>KUKLA YAPIMI</vt:lpstr>
      <vt:lpstr>PowerPoint Sunusu</vt:lpstr>
      <vt:lpstr>PANDOMİM ÇALIŞMAMIZ</vt:lpstr>
      <vt:lpstr>PowerPoint Sunusu</vt:lpstr>
      <vt:lpstr>KARİYER BASAMAKLARI;</vt:lpstr>
      <vt:lpstr>ÇALIŞMALARIMIZ…</vt:lpstr>
      <vt:lpstr>PowerPoint Sunusu</vt:lpstr>
      <vt:lpstr>PowerPoint Sunusu</vt:lpstr>
      <vt:lpstr>BİZ BİR AİLEYİZ</vt:lpstr>
      <vt:lpstr>ÇOCUKLARI TERBİYE ETMEK İSTİYORSANIZ ÖNCE KENDİNİZDEN BAŞLAMALISINIZ…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Lab2-Anamasa</dc:creator>
  <cp:lastModifiedBy>Azranur</cp:lastModifiedBy>
  <cp:revision>18</cp:revision>
  <dcterms:created xsi:type="dcterms:W3CDTF">2016-04-25T07:46:12Z</dcterms:created>
  <dcterms:modified xsi:type="dcterms:W3CDTF">2022-02-26T17:41:17Z</dcterms:modified>
</cp:coreProperties>
</file>